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770466" y="2429792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56557" y="2206637"/>
            <a:ext cx="4218946" cy="3771475"/>
            <a:chOff x="3303301" y="1758518"/>
            <a:chExt cx="421894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1758518"/>
              <a:ext cx="3758324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513977" y="2853313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624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48</cp:revision>
  <dcterms:created xsi:type="dcterms:W3CDTF">2022-03-28T18:43:16Z</dcterms:created>
  <dcterms:modified xsi:type="dcterms:W3CDTF">2023-03-03T22:46:32Z</dcterms:modified>
</cp:coreProperties>
</file>